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59" r:id="rId3"/>
    <p:sldId id="262" r:id="rId4"/>
    <p:sldId id="256" r:id="rId5"/>
    <p:sldId id="263" r:id="rId6"/>
    <p:sldId id="264" r:id="rId7"/>
    <p:sldId id="265" r:id="rId8"/>
    <p:sldId id="258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314" autoAdjust="0"/>
  </p:normalViewPr>
  <p:slideViewPr>
    <p:cSldViewPr snapToGrid="0" showGuides="1">
      <p:cViewPr varScale="1">
        <p:scale>
          <a:sx n="63" d="100"/>
          <a:sy n="63" d="100"/>
        </p:scale>
        <p:origin x="-724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A621E-EB41-44E1-B164-45EE5B8B88A3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CD6CF-3134-44B2-9288-7FDC93A1CB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073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CD6CF-3134-44B2-9288-7FDC93A1CB1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240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CD6CF-3134-44B2-9288-7FDC93A1CB1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92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314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707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878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309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852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01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279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072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1056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073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0704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ECDB-5F8C-473D-99ED-524B65271CCD}" type="datetimeFigureOut">
              <a:rPr lang="zh-CN" altLang="en-US" smtClean="0"/>
              <a:pPr/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970A6-C242-45BD-9B17-479CD4C3B5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939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815"/>
            <a:ext cx="12192000" cy="6859815"/>
            <a:chOff x="0" y="0"/>
            <a:chExt cx="12192000" cy="685981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981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alpha val="70000"/>
                  </a:schemeClr>
                </a:gs>
                <a:gs pos="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等腰三角形 5"/>
          <p:cNvSpPr/>
          <p:nvPr/>
        </p:nvSpPr>
        <p:spPr>
          <a:xfrm rot="2700000">
            <a:off x="5750550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5"/>
          <p:cNvSpPr/>
          <p:nvPr/>
        </p:nvSpPr>
        <p:spPr>
          <a:xfrm rot="2700000">
            <a:off x="-615513" y="393130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等腰三角形 5"/>
          <p:cNvSpPr/>
          <p:nvPr/>
        </p:nvSpPr>
        <p:spPr>
          <a:xfrm rot="2700000">
            <a:off x="-361495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5"/>
          <p:cNvSpPr/>
          <p:nvPr/>
        </p:nvSpPr>
        <p:spPr>
          <a:xfrm rot="2700000">
            <a:off x="2786082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760766" y="1202920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5"/>
          <p:cNvSpPr/>
          <p:nvPr/>
        </p:nvSpPr>
        <p:spPr>
          <a:xfrm rot="20400000">
            <a:off x="1060920" y="1199185"/>
            <a:ext cx="15337" cy="1533677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99729" y="268923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5"/>
          <p:cNvSpPr/>
          <p:nvPr/>
        </p:nvSpPr>
        <p:spPr>
          <a:xfrm rot="18000000">
            <a:off x="1617148" y="2595598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1893644" y="303874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5"/>
          <p:cNvSpPr/>
          <p:nvPr/>
        </p:nvSpPr>
        <p:spPr>
          <a:xfrm rot="14400000">
            <a:off x="2223191" y="2599403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2506709" y="2703983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5"/>
          <p:cNvSpPr/>
          <p:nvPr/>
        </p:nvSpPr>
        <p:spPr>
          <a:xfrm rot="19800000">
            <a:off x="2868617" y="2694972"/>
            <a:ext cx="15337" cy="1226942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3169178" y="384355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5"/>
          <p:cNvSpPr/>
          <p:nvPr/>
        </p:nvSpPr>
        <p:spPr>
          <a:xfrm rot="900000">
            <a:off x="3040466" y="3903695"/>
            <a:ext cx="15337" cy="1073574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5"/>
          <p:cNvSpPr/>
          <p:nvPr/>
        </p:nvSpPr>
        <p:spPr>
          <a:xfrm rot="15000000">
            <a:off x="4007491" y="3444973"/>
            <a:ext cx="15337" cy="2300516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854964" y="496096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099777" y="4152816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5"/>
          <p:cNvSpPr/>
          <p:nvPr/>
        </p:nvSpPr>
        <p:spPr>
          <a:xfrm rot="18600000">
            <a:off x="5467438" y="4059151"/>
            <a:ext cx="15337" cy="766839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5759550" y="4675722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5"/>
          <p:cNvSpPr/>
          <p:nvPr/>
        </p:nvSpPr>
        <p:spPr>
          <a:xfrm rot="20400000">
            <a:off x="5928567" y="4731905"/>
            <a:ext cx="15337" cy="766839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6036237" y="5485968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5"/>
          <p:cNvSpPr/>
          <p:nvPr/>
        </p:nvSpPr>
        <p:spPr>
          <a:xfrm rot="13500000">
            <a:off x="6455459" y="4602535"/>
            <a:ext cx="15337" cy="1073574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6838864" y="4694902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5"/>
          <p:cNvSpPr/>
          <p:nvPr/>
        </p:nvSpPr>
        <p:spPr>
          <a:xfrm rot="16920000">
            <a:off x="7134498" y="4574937"/>
            <a:ext cx="15337" cy="46010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7370376" y="482197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5"/>
          <p:cNvSpPr/>
          <p:nvPr/>
        </p:nvSpPr>
        <p:spPr>
          <a:xfrm rot="900000">
            <a:off x="7334100" y="4894440"/>
            <a:ext cx="15337" cy="46010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7236478" y="5352111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281688" y="4152816"/>
            <a:ext cx="282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星座之水相星座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8385571" y="4743157"/>
            <a:ext cx="269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281689" y="4814360"/>
            <a:ext cx="2821681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60766" y="1201105"/>
            <a:ext cx="6686294" cy="4363467"/>
            <a:chOff x="913166" y="1351585"/>
            <a:chExt cx="6686294" cy="4363467"/>
          </a:xfrm>
        </p:grpSpPr>
        <p:sp>
          <p:nvSpPr>
            <p:cNvPr id="55" name="椭圆 54"/>
            <p:cNvSpPr/>
            <p:nvPr/>
          </p:nvSpPr>
          <p:spPr>
            <a:xfrm>
              <a:off x="913166" y="1355320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"/>
            <p:cNvSpPr/>
            <p:nvPr/>
          </p:nvSpPr>
          <p:spPr>
            <a:xfrm rot="20400000">
              <a:off x="1213320" y="1351585"/>
              <a:ext cx="15337" cy="1533677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57" name="椭圆 56"/>
            <p:cNvSpPr/>
            <p:nvPr/>
          </p:nvSpPr>
          <p:spPr>
            <a:xfrm>
              <a:off x="1452129" y="284163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"/>
            <p:cNvSpPr/>
            <p:nvPr/>
          </p:nvSpPr>
          <p:spPr>
            <a:xfrm rot="18000000">
              <a:off x="1769548" y="2747998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2046044" y="319114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"/>
            <p:cNvSpPr/>
            <p:nvPr/>
          </p:nvSpPr>
          <p:spPr>
            <a:xfrm rot="14400000">
              <a:off x="2375591" y="2751803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2659109" y="2856383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"/>
            <p:cNvSpPr/>
            <p:nvPr/>
          </p:nvSpPr>
          <p:spPr>
            <a:xfrm rot="19800000">
              <a:off x="3021017" y="2847372"/>
              <a:ext cx="15337" cy="1226942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>
              <a:off x="3321578" y="399595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"/>
            <p:cNvSpPr/>
            <p:nvPr/>
          </p:nvSpPr>
          <p:spPr>
            <a:xfrm rot="900000">
              <a:off x="3192866" y="405609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等腰三角形 5"/>
            <p:cNvSpPr/>
            <p:nvPr/>
          </p:nvSpPr>
          <p:spPr>
            <a:xfrm rot="15000000">
              <a:off x="4159891" y="3597373"/>
              <a:ext cx="15337" cy="2300516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66" name="椭圆 65"/>
            <p:cNvSpPr/>
            <p:nvPr/>
          </p:nvSpPr>
          <p:spPr>
            <a:xfrm>
              <a:off x="3007364" y="511336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52177" y="4305216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5"/>
            <p:cNvSpPr/>
            <p:nvPr/>
          </p:nvSpPr>
          <p:spPr>
            <a:xfrm rot="18600000">
              <a:off x="5619838" y="4211551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椭圆 68"/>
            <p:cNvSpPr/>
            <p:nvPr/>
          </p:nvSpPr>
          <p:spPr>
            <a:xfrm>
              <a:off x="5911950" y="482812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5"/>
            <p:cNvSpPr/>
            <p:nvPr/>
          </p:nvSpPr>
          <p:spPr>
            <a:xfrm rot="20400000">
              <a:off x="6080967" y="4884305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6188637" y="5638368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5"/>
            <p:cNvSpPr/>
            <p:nvPr/>
          </p:nvSpPr>
          <p:spPr>
            <a:xfrm rot="13500000">
              <a:off x="6607859" y="475493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>
            <a:xfrm>
              <a:off x="6991264" y="484730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5"/>
            <p:cNvSpPr/>
            <p:nvPr/>
          </p:nvSpPr>
          <p:spPr>
            <a:xfrm rot="16920000">
              <a:off x="7286898" y="4727337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椭圆 74"/>
            <p:cNvSpPr/>
            <p:nvPr/>
          </p:nvSpPr>
          <p:spPr>
            <a:xfrm>
              <a:off x="7522776" y="497437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900000">
              <a:off x="7486500" y="5046840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/>
            <p:cNvSpPr/>
            <p:nvPr/>
          </p:nvSpPr>
          <p:spPr>
            <a:xfrm>
              <a:off x="7388878" y="5504511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8511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3" repeatCount="2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20" grpId="0" animBg="1"/>
      <p:bldP spid="24" grpId="0" animBg="1"/>
      <p:bldP spid="26" grpId="0" animBg="1"/>
      <p:bldP spid="28" grpId="0" animBg="1"/>
      <p:bldP spid="30" grpId="0" animBg="1"/>
      <p:bldP spid="33" grpId="0" animBg="1"/>
      <p:bldP spid="34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9" grpId="0"/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815"/>
            <a:ext cx="12192000" cy="6859815"/>
            <a:chOff x="0" y="0"/>
            <a:chExt cx="12192000" cy="685981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981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alpha val="70000"/>
                  </a:schemeClr>
                </a:gs>
                <a:gs pos="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886"/>
          <a:stretch/>
        </p:blipFill>
        <p:spPr>
          <a:xfrm>
            <a:off x="6713011" y="1302746"/>
            <a:ext cx="4368431" cy="43370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400" y="2175697"/>
            <a:ext cx="5803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回复</a:t>
            </a:r>
            <a:r>
              <a:rPr lang="en-US" altLang="zh-CN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【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水象三骚</a:t>
            </a:r>
            <a:r>
              <a:rPr lang="en-US" altLang="zh-CN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】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 </a:t>
            </a:r>
            <a:endParaRPr lang="en-US" altLang="zh-CN" sz="2000" b="1" dirty="0" smtClean="0">
              <a:solidFill>
                <a:schemeClr val="bg1"/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获得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完整模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板</a:t>
            </a:r>
            <a:endParaRPr lang="en-US" altLang="zh-CN" sz="2000" b="1" dirty="0" smtClean="0">
              <a:solidFill>
                <a:schemeClr val="bg1"/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更多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免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费</a:t>
            </a:r>
            <a:r>
              <a:rPr lang="en-US" altLang="zh-CN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PPT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模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板 </a:t>
            </a:r>
            <a:endParaRPr lang="en-US" altLang="zh-CN" sz="2000" b="1" dirty="0" smtClean="0">
              <a:solidFill>
                <a:schemeClr val="bg1"/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请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扫码关注广告集装</a:t>
            </a: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箱</a:t>
            </a:r>
            <a:endParaRPr lang="en-US" altLang="zh-CN" sz="2000" b="1" dirty="0" smtClean="0">
              <a:solidFill>
                <a:schemeClr val="bg1"/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也可以回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复</a:t>
            </a:r>
            <a:r>
              <a:rPr lang="en-US" altLang="zh-CN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加入部落</a:t>
            </a:r>
            <a:r>
              <a:rPr lang="en-US" altLang="zh-CN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】</a:t>
            </a:r>
            <a:r>
              <a:rPr lang="zh-CN" altLang="en-US" sz="2000" b="1" dirty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跟小李面对面交流哟</a:t>
            </a:r>
            <a:r>
              <a:rPr lang="en-US" altLang="zh-CN" sz="2000" b="1" dirty="0" smtClean="0">
                <a:solidFill>
                  <a:schemeClr val="bg1"/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~</a:t>
            </a:r>
            <a:endParaRPr lang="en-US" altLang="zh-CN" sz="2000" b="1" dirty="0">
              <a:solidFill>
                <a:schemeClr val="bg1"/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78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539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20700000">
            <a:off x="4104257" y="4369504"/>
            <a:ext cx="3983487" cy="3983487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8900000">
            <a:off x="3265184" y="3211196"/>
            <a:ext cx="5661633" cy="5661633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800000">
            <a:off x="4608707" y="4956010"/>
            <a:ext cx="2974587" cy="2974587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00000">
            <a:off x="2399193" y="2627629"/>
            <a:ext cx="7393615" cy="739361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9800000">
            <a:off x="1741054" y="1315714"/>
            <a:ext cx="8709893" cy="8709893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3600000">
            <a:off x="3555459" y="3791837"/>
            <a:ext cx="5081082" cy="508108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"/>
          <p:cNvSpPr/>
          <p:nvPr/>
        </p:nvSpPr>
        <p:spPr>
          <a:xfrm rot="2700000">
            <a:off x="9763334" y="620734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5"/>
          <p:cNvSpPr/>
          <p:nvPr/>
        </p:nvSpPr>
        <p:spPr>
          <a:xfrm rot="2700000">
            <a:off x="-509850" y="358928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5"/>
          <p:cNvSpPr/>
          <p:nvPr/>
        </p:nvSpPr>
        <p:spPr>
          <a:xfrm rot="2700000">
            <a:off x="662299" y="620734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等腰三角形 5"/>
          <p:cNvSpPr/>
          <p:nvPr/>
        </p:nvSpPr>
        <p:spPr>
          <a:xfrm rot="2700000">
            <a:off x="3232992" y="620734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3198119" y="693084"/>
            <a:ext cx="2821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dirty="0" smtClean="0">
                <a:solidFill>
                  <a:schemeClr val="bg1"/>
                </a:solidFill>
                <a:latin typeface="Bath Spa New Roman Headline" panose="02000506040000020004" pitchFamily="50" charset="0"/>
                <a:ea typeface="微软雅黑" panose="020B0503020204020204" pitchFamily="34" charset="-122"/>
              </a:rPr>
              <a:t>C</a:t>
            </a:r>
            <a:endParaRPr lang="zh-CN" altLang="en-US" sz="10000" dirty="0">
              <a:solidFill>
                <a:schemeClr val="bg1"/>
              </a:solidFill>
              <a:latin typeface="Bath Spa New Roman Headline" panose="02000506040000020004" pitchFamily="50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23842" y="1216305"/>
            <a:ext cx="282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Bath Spa New Roman Headline" panose="02000506040000020004" pitchFamily="50" charset="0"/>
                <a:ea typeface="微软雅黑" panose="020B0503020204020204" pitchFamily="34" charset="-122"/>
              </a:rPr>
              <a:t>ONTENT</a:t>
            </a:r>
            <a:endParaRPr lang="zh-CN" altLang="en-US" sz="3200" dirty="0">
              <a:solidFill>
                <a:schemeClr val="bg1"/>
              </a:solidFill>
              <a:latin typeface="Bath Spa New Roman Headline" panose="02000506040000020004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431658" y="2686819"/>
            <a:ext cx="463869" cy="559928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189836" y="3207966"/>
              <a:ext cx="21283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431658" y="3672032"/>
            <a:ext cx="463869" cy="559928"/>
            <a:chOff x="4064319" y="3119371"/>
            <a:chExt cx="463869" cy="559928"/>
          </a:xfrm>
        </p:grpSpPr>
        <p:sp>
          <p:nvSpPr>
            <p:cNvPr id="41" name="菱形 40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菱形 41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189836" y="3207966"/>
              <a:ext cx="212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2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431658" y="4657245"/>
            <a:ext cx="463869" cy="559928"/>
            <a:chOff x="4064319" y="3119371"/>
            <a:chExt cx="463869" cy="559928"/>
          </a:xfrm>
        </p:grpSpPr>
        <p:sp>
          <p:nvSpPr>
            <p:cNvPr id="45" name="菱形 44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189836" y="3207966"/>
              <a:ext cx="212833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2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5134000" y="2637847"/>
            <a:ext cx="2644630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巨蟹座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33999" y="3623060"/>
            <a:ext cx="2644631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天蝎座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133999" y="4609542"/>
            <a:ext cx="2644631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双鱼座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291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5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6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7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" presetClass="entr" presetSubtype="3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3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3" repeatCount="2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48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86642" y="1322861"/>
            <a:ext cx="1418716" cy="1712506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683" y="5007717"/>
            <a:ext cx="2644630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巨蟹座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2293" y="2858518"/>
            <a:ext cx="2007414" cy="18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135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95409" y="1098550"/>
              <a:ext cx="4896591" cy="46609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594216" y="1767055"/>
            <a:ext cx="1557653" cy="1470927"/>
            <a:chOff x="1426899" y="1363199"/>
            <a:chExt cx="2007414" cy="1895647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26899" y="1363199"/>
              <a:ext cx="2007414" cy="189564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99060" y="1987721"/>
              <a:ext cx="758372" cy="75837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4158606" y="1767055"/>
            <a:ext cx="1470927" cy="1557653"/>
            <a:chOff x="3983438" y="1449114"/>
            <a:chExt cx="1895647" cy="200741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5400000">
              <a:off x="3927555" y="1504997"/>
              <a:ext cx="2007414" cy="189564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09656" y="2073634"/>
              <a:ext cx="758372" cy="758372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6702366" y="1934517"/>
            <a:ext cx="1557653" cy="1470927"/>
            <a:chOff x="6488272" y="1621811"/>
            <a:chExt cx="2007414" cy="1895647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9000000">
              <a:off x="6488272" y="1621811"/>
              <a:ext cx="2007414" cy="189564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20252" y="1987721"/>
              <a:ext cx="758371" cy="7583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56867" y="426960"/>
            <a:ext cx="535334" cy="671590"/>
            <a:chOff x="4121217" y="3172706"/>
            <a:chExt cx="350072" cy="439174"/>
          </a:xfrm>
        </p:grpSpPr>
        <p:sp>
          <p:nvSpPr>
            <p:cNvPr id="9" name="菱形 8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8129096" y="-454704"/>
            <a:ext cx="7699986" cy="7699986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8900000">
            <a:off x="6257355" y="-2326445"/>
            <a:ext cx="11443468" cy="11443468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8900000">
            <a:off x="9104186" y="520386"/>
            <a:ext cx="5749806" cy="5749806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15300000">
            <a:off x="4034700" y="-4549100"/>
            <a:ext cx="15888778" cy="15888778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9800000">
            <a:off x="5392243" y="-3191557"/>
            <a:ext cx="13173692" cy="1317369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8100000">
            <a:off x="7068284" y="-1515516"/>
            <a:ext cx="9821611" cy="9821611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5"/>
          <p:cNvSpPr/>
          <p:nvPr/>
        </p:nvSpPr>
        <p:spPr>
          <a:xfrm rot="-2700000">
            <a:off x="3408257" y="6456141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5"/>
          <p:cNvSpPr/>
          <p:nvPr/>
        </p:nvSpPr>
        <p:spPr>
          <a:xfrm rot="-2700000">
            <a:off x="7414627" y="6456141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5"/>
          <p:cNvSpPr/>
          <p:nvPr/>
        </p:nvSpPr>
        <p:spPr>
          <a:xfrm rot="-2700000">
            <a:off x="10015446" y="6456141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710541" y="3440169"/>
            <a:ext cx="111944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母性本质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18510" y="3440169"/>
            <a:ext cx="1119446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大好人</a:t>
            </a:r>
            <a:endParaRPr lang="en-US" altLang="zh-CN" dirty="0"/>
          </a:p>
        </p:txBody>
      </p:sp>
      <p:sp>
        <p:nvSpPr>
          <p:cNvPr id="28" name="文本框 27"/>
          <p:cNvSpPr txBox="1"/>
          <p:nvPr/>
        </p:nvSpPr>
        <p:spPr>
          <a:xfrm>
            <a:off x="6926479" y="3440169"/>
            <a:ext cx="1119446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忠实执着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1359460" y="3809507"/>
            <a:ext cx="1830944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一谈到巨蟹座，必然会提及他们爱家的母性本质，不过别忘记充满爱心是巨蟹座的特性；恰似他们标记的蟹一样，有坚硬的外壳，却有柔软的内心，所以巨蟹座的人很懂得保护自己。</a:t>
            </a:r>
            <a:endParaRPr lang="en-US" altLang="zh-CN" sz="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5095" y="3809507"/>
            <a:ext cx="1830944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巨蟹座属水象星座，所以不免情绪化，记性很强，对一些不必斤斤计较的事他也会耿耿于怀，不过对他们所爱的人非常体贴及</a:t>
            </a:r>
            <a:r>
              <a:rPr lang="zh-CN" altLang="en-US" dirty="0" smtClean="0"/>
              <a:t>亲切；当</a:t>
            </a:r>
            <a:r>
              <a:rPr lang="zh-CN" altLang="en-US" dirty="0"/>
              <a:t>你进一步认识他，你会知道他实在是大好人。</a:t>
            </a:r>
            <a:endParaRPr lang="en-US" altLang="zh-CN" dirty="0"/>
          </a:p>
        </p:txBody>
      </p:sp>
      <p:sp>
        <p:nvSpPr>
          <p:cNvPr id="31" name="文本框 30"/>
          <p:cNvSpPr txBox="1"/>
          <p:nvPr/>
        </p:nvSpPr>
        <p:spPr>
          <a:xfrm>
            <a:off x="6570730" y="3809507"/>
            <a:ext cx="1830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在十二星座中，巨蟹座是最坚持到底的星座，他对朋友和爱人都很忠实及执着，对家庭重视度很高，而且他是最喜欢收集储存东西，对任何事情都不舍不弃</a:t>
            </a:r>
            <a:r>
              <a:rPr lang="zh-CN" altLang="en-US" dirty="0" smtClean="0"/>
              <a:t>，当然，他们</a:t>
            </a:r>
            <a:r>
              <a:rPr lang="zh-CN" altLang="en-US" dirty="0"/>
              <a:t>对美好事物的品味也相当高。</a:t>
            </a:r>
            <a:endParaRPr lang="en-US" altLang="zh-CN" dirty="0"/>
          </a:p>
        </p:txBody>
      </p:sp>
      <p:sp>
        <p:nvSpPr>
          <p:cNvPr id="42" name="文本框 41"/>
          <p:cNvSpPr txBox="1"/>
          <p:nvPr/>
        </p:nvSpPr>
        <p:spPr>
          <a:xfrm>
            <a:off x="1242705" y="448086"/>
            <a:ext cx="2644630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巨蟹座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537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6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6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73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" presetClass="entr" presetSubtype="9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9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9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build="p"/>
      <p:bldP spid="30" grpId="0" build="p"/>
      <p:bldP spid="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86642" y="1322861"/>
            <a:ext cx="1418716" cy="1712506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683" y="5007717"/>
            <a:ext cx="2644630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天蝎座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0818" y="3031394"/>
            <a:ext cx="1912078" cy="16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850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4830" y="2257413"/>
            <a:ext cx="2343173" cy="2343173"/>
          </a:xfrm>
          <a:prstGeom prst="rect">
            <a:avLst/>
          </a:prstGeom>
        </p:spPr>
      </p:pic>
      <p:sp>
        <p:nvSpPr>
          <p:cNvPr id="23" name="等腰三角形 5"/>
          <p:cNvSpPr/>
          <p:nvPr/>
        </p:nvSpPr>
        <p:spPr>
          <a:xfrm rot="2700000">
            <a:off x="-707389" y="5992624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5"/>
          <p:cNvSpPr/>
          <p:nvPr/>
        </p:nvSpPr>
        <p:spPr>
          <a:xfrm rot="2700000">
            <a:off x="4384309" y="5992624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等腰三角形 5"/>
          <p:cNvSpPr/>
          <p:nvPr/>
        </p:nvSpPr>
        <p:spPr>
          <a:xfrm rot="2700000">
            <a:off x="8878118" y="5992624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 rot="16200000">
            <a:off x="3849761" y="1172344"/>
            <a:ext cx="4513312" cy="4513312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1700000">
            <a:off x="2514205" y="-163212"/>
            <a:ext cx="7184423" cy="7184423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7200000">
            <a:off x="4301499" y="1624082"/>
            <a:ext cx="3609835" cy="360983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1700000">
            <a:off x="1670186" y="-1007231"/>
            <a:ext cx="8872460" cy="8872460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3600000">
            <a:off x="2798734" y="121317"/>
            <a:ext cx="6615365" cy="6615365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tx1">
                    <a:alpha val="0"/>
                  </a:schemeClr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56867" y="426960"/>
            <a:ext cx="535334" cy="671590"/>
            <a:chOff x="4121217" y="3172706"/>
            <a:chExt cx="350072" cy="439174"/>
          </a:xfrm>
        </p:grpSpPr>
        <p:sp>
          <p:nvSpPr>
            <p:cNvPr id="9" name="菱形 8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242705" y="448086"/>
            <a:ext cx="2644630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天蝎座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64366" y="1396655"/>
            <a:ext cx="3356184" cy="1168333"/>
            <a:chOff x="8041605" y="1306964"/>
            <a:chExt cx="3356184" cy="1168333"/>
          </a:xfrm>
        </p:grpSpPr>
        <p:sp>
          <p:nvSpPr>
            <p:cNvPr id="53" name="文本框 52"/>
            <p:cNvSpPr txBox="1"/>
            <p:nvPr/>
          </p:nvSpPr>
          <p:spPr>
            <a:xfrm>
              <a:off x="8047618" y="1306964"/>
              <a:ext cx="2051983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/>
              <a:r>
                <a:rPr lang="zh-CN" altLang="en-US" dirty="0"/>
                <a:t>神秘</a:t>
              </a:r>
              <a:endParaRPr lang="en-US" altLang="zh-CN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41605" y="1684375"/>
              <a:ext cx="3356184" cy="790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冥王星是天蝎座的守护星，他是掌管幽冥世界，所以天蝎座有神秘的特质</a:t>
              </a:r>
              <a:r>
                <a:rPr lang="zh-CN" altLang="en-US" dirty="0" smtClean="0"/>
                <a:t>，给</a:t>
              </a:r>
              <a:r>
                <a:rPr lang="zh-CN" altLang="en-US" dirty="0"/>
                <a:t>人一种精力旺盛、热情</a:t>
              </a:r>
              <a:r>
                <a:rPr lang="zh-CN" altLang="en-US" dirty="0" smtClean="0"/>
                <a:t>、性感、善</a:t>
              </a:r>
              <a:r>
                <a:rPr lang="zh-CN" altLang="en-US" dirty="0"/>
                <a:t>妒、占有欲强的特质</a:t>
              </a:r>
              <a:r>
                <a:rPr lang="zh-CN" altLang="en-US" dirty="0" smtClean="0"/>
                <a:t>。</a:t>
              </a:r>
              <a:endParaRPr lang="en-US" altLang="zh-CN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00357" y="4821706"/>
            <a:ext cx="4106931" cy="925959"/>
            <a:chOff x="7290857" y="4846534"/>
            <a:chExt cx="4106931" cy="925959"/>
          </a:xfrm>
        </p:grpSpPr>
        <p:sp>
          <p:nvSpPr>
            <p:cNvPr id="57" name="文本框 56"/>
            <p:cNvSpPr txBox="1"/>
            <p:nvPr/>
          </p:nvSpPr>
          <p:spPr>
            <a:xfrm>
              <a:off x="7296871" y="4846534"/>
              <a:ext cx="2051983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/>
              <a:r>
                <a:rPr lang="zh-CN" altLang="en-US" dirty="0"/>
                <a:t>永不退缩</a:t>
              </a:r>
              <a:endParaRPr lang="en-US" altLang="zh-CN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90857" y="5223945"/>
              <a:ext cx="4106931" cy="54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不过天蝎座的人有一个成功的优点，就是他们一旦定了目标，就会不达目标心不死，永不退缩的！</a:t>
              </a:r>
              <a:endParaRPr lang="en-US" altLang="zh-CN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9129" y="2782500"/>
            <a:ext cx="2851874" cy="1439240"/>
            <a:chOff x="667229" y="2907054"/>
            <a:chExt cx="2851874" cy="1439240"/>
          </a:xfrm>
        </p:grpSpPr>
        <p:sp>
          <p:nvSpPr>
            <p:cNvPr id="59" name="文本框 58"/>
            <p:cNvSpPr txBox="1"/>
            <p:nvPr/>
          </p:nvSpPr>
          <p:spPr>
            <a:xfrm>
              <a:off x="1467120" y="2907054"/>
              <a:ext cx="2051983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dirty="0" smtClean="0"/>
                <a:t>记仇</a:t>
              </a:r>
              <a:endParaRPr lang="en-US" altLang="zh-CN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67229" y="3284465"/>
              <a:ext cx="285187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至于天蝎座的人是记仇的，切忌得罪</a:t>
              </a:r>
              <a:r>
                <a:rPr lang="zh-CN" altLang="en-US" dirty="0" smtClean="0"/>
                <a:t>他，因为</a:t>
              </a:r>
              <a:r>
                <a:rPr lang="zh-CN" altLang="en-US" dirty="0"/>
                <a:t>冥王星的影响，将狡猾、残酷的性格加诸他们身上，会不惜方法打击仇人；如果你想做中间人，他可能会迁怒于你，发泄他的怒气。</a:t>
              </a:r>
              <a:endParaRPr lang="en-US" altLang="zh-CN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4624" y="1396655"/>
            <a:ext cx="575440" cy="57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8417" y="4821706"/>
            <a:ext cx="588459" cy="58845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0383" y="2782500"/>
            <a:ext cx="588459" cy="588459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9961" y="2581017"/>
            <a:ext cx="1912078" cy="16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037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63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68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30030" y="2451100"/>
              <a:ext cx="5661970" cy="44069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0800000">
              <a:off x="0" y="587"/>
              <a:ext cx="5187629" cy="403770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86642" y="1322861"/>
            <a:ext cx="1418716" cy="1712506"/>
            <a:chOff x="4064319" y="3119371"/>
            <a:chExt cx="463869" cy="559928"/>
          </a:xfrm>
        </p:grpSpPr>
        <p:sp>
          <p:nvSpPr>
            <p:cNvPr id="36" name="菱形 35"/>
            <p:cNvSpPr/>
            <p:nvPr/>
          </p:nvSpPr>
          <p:spPr>
            <a:xfrm>
              <a:off x="4064319" y="3119371"/>
              <a:ext cx="463869" cy="559928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193387" y="3139486"/>
              <a:ext cx="212833" cy="42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773683" y="5007717"/>
            <a:ext cx="2644630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1655" y="3187762"/>
            <a:ext cx="1530403" cy="16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677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56867" y="426960"/>
            <a:ext cx="535334" cy="671590"/>
            <a:chOff x="4121217" y="3172706"/>
            <a:chExt cx="350072" cy="439174"/>
          </a:xfrm>
        </p:grpSpPr>
        <p:sp>
          <p:nvSpPr>
            <p:cNvPr id="7" name="菱形 6"/>
            <p:cNvSpPr/>
            <p:nvPr/>
          </p:nvSpPr>
          <p:spPr>
            <a:xfrm>
              <a:off x="4121217" y="3189314"/>
              <a:ext cx="350072" cy="42256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93387" y="3172706"/>
              <a:ext cx="212833" cy="37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42705" y="448086"/>
            <a:ext cx="2644630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双鱼座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rot="2700000">
            <a:off x="7527339" y="5162548"/>
            <a:ext cx="1971337" cy="197133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7100000">
            <a:off x="5944510" y="3579719"/>
            <a:ext cx="5136994" cy="513699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3600000">
            <a:off x="5441068" y="3076277"/>
            <a:ext cx="6143878" cy="6143878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0700000">
            <a:off x="3968140" y="1603349"/>
            <a:ext cx="9089734" cy="9089734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4500000">
            <a:off x="2126989" y="-237802"/>
            <a:ext cx="12772036" cy="1277203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4400000">
            <a:off x="3104154" y="739363"/>
            <a:ext cx="10817706" cy="1081770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20350" y="613159"/>
            <a:ext cx="1219341" cy="134294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15565" y="3826361"/>
            <a:ext cx="3356184" cy="1681614"/>
            <a:chOff x="7990805" y="1306964"/>
            <a:chExt cx="3356184" cy="1681614"/>
          </a:xfrm>
        </p:grpSpPr>
        <p:sp>
          <p:nvSpPr>
            <p:cNvPr id="21" name="文本框 20"/>
            <p:cNvSpPr txBox="1"/>
            <p:nvPr/>
          </p:nvSpPr>
          <p:spPr>
            <a:xfrm>
              <a:off x="7990805" y="1306964"/>
              <a:ext cx="2051983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dirty="0"/>
                <a:t>多重矛盾</a:t>
              </a:r>
              <a:endParaRPr lang="en-US" altLang="zh-CN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90805" y="1684375"/>
              <a:ext cx="3356184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双鱼座是黄道十二宫最后一宫，所以他可说是集十二星座所有的优点和缺点于一体</a:t>
              </a:r>
              <a:r>
                <a:rPr lang="zh-CN" altLang="en-US" dirty="0" smtClean="0"/>
                <a:t>，是</a:t>
              </a:r>
              <a:r>
                <a:rPr lang="zh-CN" altLang="en-US" dirty="0"/>
                <a:t>多重矛盾的一个星座；加上水煞星座的情绪化，可想而知双鱼座的人是多么</a:t>
              </a:r>
              <a:r>
                <a:rPr lang="zh-CN" altLang="en-US" dirty="0" smtClean="0"/>
                <a:t>复杂；神经质</a:t>
              </a:r>
              <a:r>
                <a:rPr lang="zh-CN" altLang="en-US" dirty="0"/>
                <a:t>、健忘、多愁善感、想像丰富、自欺欺人等等都是双鱼座的形像</a:t>
              </a:r>
              <a:r>
                <a:rPr lang="zh-CN" altLang="en-US" dirty="0" smtClean="0"/>
                <a:t>词。</a:t>
              </a:r>
              <a:endParaRPr lang="en-US" altLang="zh-CN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41220" y="2261218"/>
            <a:ext cx="3356184" cy="1439240"/>
            <a:chOff x="8105105" y="1306964"/>
            <a:chExt cx="3356184" cy="1439240"/>
          </a:xfrm>
        </p:grpSpPr>
        <p:sp>
          <p:nvSpPr>
            <p:cNvPr id="24" name="文本框 23"/>
            <p:cNvSpPr txBox="1"/>
            <p:nvPr/>
          </p:nvSpPr>
          <p:spPr>
            <a:xfrm>
              <a:off x="9409306" y="1306964"/>
              <a:ext cx="2051983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dirty="0" smtClean="0"/>
                <a:t>海王星</a:t>
              </a:r>
              <a:endParaRPr lang="en-US" altLang="zh-CN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05105" y="1684375"/>
              <a:ext cx="335618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双鱼座</a:t>
              </a:r>
              <a:r>
                <a:rPr lang="zh-CN" altLang="en-US" dirty="0"/>
                <a:t>最大的优点是他有一颗善良的心，他最喜欢帮助人，愿意牺牲自己而为</a:t>
              </a:r>
              <a:r>
                <a:rPr lang="zh-CN" altLang="en-US" dirty="0" smtClean="0"/>
                <a:t>别人；守护</a:t>
              </a:r>
              <a:r>
                <a:rPr lang="zh-CN" altLang="en-US" dirty="0"/>
                <a:t>着双鱼座的海王星，代表了理想、想像、不专心、犹疑跟虚伪，亦恰似双鱼座的写照。</a:t>
              </a:r>
              <a:endParaRPr lang="en-US" altLang="zh-CN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9248313" y="4656679"/>
            <a:ext cx="583298" cy="5832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065356" y="2137455"/>
            <a:ext cx="583298" cy="5832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等腰三角形 5"/>
          <p:cNvSpPr/>
          <p:nvPr/>
        </p:nvSpPr>
        <p:spPr>
          <a:xfrm rot="-12600000">
            <a:off x="9163970" y="3265924"/>
            <a:ext cx="18000" cy="21600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等腰三角形 5"/>
          <p:cNvSpPr/>
          <p:nvPr/>
        </p:nvSpPr>
        <p:spPr>
          <a:xfrm rot="-1800000">
            <a:off x="2726595" y="1986501"/>
            <a:ext cx="18000" cy="21600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1968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40000" decel="6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accel="40000" decel="6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7" dur="17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accel="40000" decel="6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9" dur="17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accel="40000" decel="6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1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40000" decel="6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3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accel="40000" decel="6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5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accel="40000" decel="6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57" dur="1750" fill="hold"/>
                                        <p:tgtEl>
                                          <p:spTgt spid="1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accel="40000" decel="6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59" dur="1750" fill="hold"/>
                                        <p:tgtEl>
                                          <p:spTgt spid="1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accel="40000" decel="6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1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ccel="40000" decel="6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63" dur="1750" fill="hold"/>
                                        <p:tgtEl>
                                          <p:spTgt spid="14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40000" decel="6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1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ccel="40000" decel="6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85" dur="1750" fill="hold"/>
                                        <p:tgtEl>
                                          <p:spTgt spid="1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26" grpId="0" animBg="1"/>
      <p:bldP spid="27" grpId="0" animBg="1"/>
      <p:bldP spid="28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815"/>
            <a:ext cx="12192000" cy="6859815"/>
            <a:chOff x="0" y="0"/>
            <a:chExt cx="12192000" cy="685981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981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alpha val="70000"/>
                  </a:schemeClr>
                </a:gs>
                <a:gs pos="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等腰三角形 5"/>
          <p:cNvSpPr/>
          <p:nvPr/>
        </p:nvSpPr>
        <p:spPr>
          <a:xfrm rot="2700000">
            <a:off x="5750550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5"/>
          <p:cNvSpPr/>
          <p:nvPr/>
        </p:nvSpPr>
        <p:spPr>
          <a:xfrm rot="2700000">
            <a:off x="-615513" y="3931303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等腰三角形 5"/>
          <p:cNvSpPr/>
          <p:nvPr/>
        </p:nvSpPr>
        <p:spPr>
          <a:xfrm rot="2700000">
            <a:off x="-361495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等腰三角形 5"/>
          <p:cNvSpPr/>
          <p:nvPr/>
        </p:nvSpPr>
        <p:spPr>
          <a:xfrm rot="2700000">
            <a:off x="2786082" y="5852705"/>
            <a:ext cx="18000" cy="2918300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761016" y="2039215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5"/>
          <p:cNvSpPr/>
          <p:nvPr/>
        </p:nvSpPr>
        <p:spPr>
          <a:xfrm rot="20400000">
            <a:off x="3061170" y="2035480"/>
            <a:ext cx="15337" cy="1533677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3299979" y="352553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5"/>
          <p:cNvSpPr/>
          <p:nvPr/>
        </p:nvSpPr>
        <p:spPr>
          <a:xfrm rot="18000000">
            <a:off x="3617398" y="3431893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3893894" y="387503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5"/>
          <p:cNvSpPr/>
          <p:nvPr/>
        </p:nvSpPr>
        <p:spPr>
          <a:xfrm rot="14400000">
            <a:off x="4223441" y="3435698"/>
            <a:ext cx="15337" cy="613471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506959" y="3540278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5"/>
          <p:cNvSpPr/>
          <p:nvPr/>
        </p:nvSpPr>
        <p:spPr>
          <a:xfrm rot="19800000">
            <a:off x="4868867" y="3531267"/>
            <a:ext cx="15337" cy="1226942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5169428" y="467985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5"/>
          <p:cNvSpPr/>
          <p:nvPr/>
        </p:nvSpPr>
        <p:spPr>
          <a:xfrm rot="900000">
            <a:off x="5040716" y="4739990"/>
            <a:ext cx="15337" cy="1073574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等腰三角形 5"/>
          <p:cNvSpPr/>
          <p:nvPr/>
        </p:nvSpPr>
        <p:spPr>
          <a:xfrm rot="15000000">
            <a:off x="6007741" y="4281268"/>
            <a:ext cx="15337" cy="2300516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4855214" y="5797259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100027" y="4989111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5"/>
          <p:cNvSpPr/>
          <p:nvPr/>
        </p:nvSpPr>
        <p:spPr>
          <a:xfrm rot="18600000">
            <a:off x="7467688" y="4895446"/>
            <a:ext cx="15337" cy="766839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7759800" y="5512017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5"/>
          <p:cNvSpPr/>
          <p:nvPr/>
        </p:nvSpPr>
        <p:spPr>
          <a:xfrm rot="20400000">
            <a:off x="7928817" y="5568200"/>
            <a:ext cx="15337" cy="766839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8036487" y="6322263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5"/>
          <p:cNvSpPr/>
          <p:nvPr/>
        </p:nvSpPr>
        <p:spPr>
          <a:xfrm rot="13500000">
            <a:off x="8455709" y="5438830"/>
            <a:ext cx="15337" cy="1073574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8839114" y="5531197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5"/>
          <p:cNvSpPr/>
          <p:nvPr/>
        </p:nvSpPr>
        <p:spPr>
          <a:xfrm rot="16920000">
            <a:off x="9134748" y="5411232"/>
            <a:ext cx="15337" cy="46010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9370626" y="5658274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5"/>
          <p:cNvSpPr/>
          <p:nvPr/>
        </p:nvSpPr>
        <p:spPr>
          <a:xfrm rot="900000">
            <a:off x="9334350" y="5730735"/>
            <a:ext cx="15337" cy="460103"/>
          </a:xfrm>
          <a:custGeom>
            <a:avLst/>
            <a:gdLst>
              <a:gd name="connsiteX0" fmla="*/ 0 w 53975"/>
              <a:gd name="connsiteY0" fmla="*/ 1682750 h 1682750"/>
              <a:gd name="connsiteX1" fmla="*/ 26988 w 53975"/>
              <a:gd name="connsiteY1" fmla="*/ 0 h 1682750"/>
              <a:gd name="connsiteX2" fmla="*/ 53975 w 53975"/>
              <a:gd name="connsiteY2" fmla="*/ 1682750 h 1682750"/>
              <a:gd name="connsiteX3" fmla="*/ 0 w 53975"/>
              <a:gd name="connsiteY3" fmla="*/ 1682750 h 1682750"/>
              <a:gd name="connsiteX0" fmla="*/ 0 w 53975"/>
              <a:gd name="connsiteY0" fmla="*/ 1682750 h 1722966"/>
              <a:gd name="connsiteX1" fmla="*/ 26988 w 53975"/>
              <a:gd name="connsiteY1" fmla="*/ 0 h 1722966"/>
              <a:gd name="connsiteX2" fmla="*/ 53975 w 53975"/>
              <a:gd name="connsiteY2" fmla="*/ 1682750 h 1722966"/>
              <a:gd name="connsiteX3" fmla="*/ 0 w 53975"/>
              <a:gd name="connsiteY3" fmla="*/ 1682750 h 1722966"/>
              <a:gd name="connsiteX0" fmla="*/ 0 w 53975"/>
              <a:gd name="connsiteY0" fmla="*/ 1682750 h 1739593"/>
              <a:gd name="connsiteX1" fmla="*/ 26988 w 53975"/>
              <a:gd name="connsiteY1" fmla="*/ 0 h 1739593"/>
              <a:gd name="connsiteX2" fmla="*/ 53975 w 53975"/>
              <a:gd name="connsiteY2" fmla="*/ 1682750 h 1739593"/>
              <a:gd name="connsiteX3" fmla="*/ 0 w 53975"/>
              <a:gd name="connsiteY3" fmla="*/ 1682750 h 1739593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21152"/>
              <a:gd name="connsiteX1" fmla="*/ 26988 w 53975"/>
              <a:gd name="connsiteY1" fmla="*/ 0 h 1721152"/>
              <a:gd name="connsiteX2" fmla="*/ 53975 w 53975"/>
              <a:gd name="connsiteY2" fmla="*/ 1682750 h 1721152"/>
              <a:gd name="connsiteX3" fmla="*/ 0 w 53975"/>
              <a:gd name="connsiteY3" fmla="*/ 1682750 h 1721152"/>
              <a:gd name="connsiteX0" fmla="*/ 0 w 53975"/>
              <a:gd name="connsiteY0" fmla="*/ 1682750 h 1737248"/>
              <a:gd name="connsiteX1" fmla="*/ 26988 w 53975"/>
              <a:gd name="connsiteY1" fmla="*/ 0 h 1737248"/>
              <a:gd name="connsiteX2" fmla="*/ 53975 w 53975"/>
              <a:gd name="connsiteY2" fmla="*/ 1682750 h 1737248"/>
              <a:gd name="connsiteX3" fmla="*/ 0 w 53975"/>
              <a:gd name="connsiteY3" fmla="*/ 1682750 h 1737248"/>
              <a:gd name="connsiteX0" fmla="*/ 0 w 53975"/>
              <a:gd name="connsiteY0" fmla="*/ 1682750 h 1750615"/>
              <a:gd name="connsiteX1" fmla="*/ 26988 w 53975"/>
              <a:gd name="connsiteY1" fmla="*/ 0 h 1750615"/>
              <a:gd name="connsiteX2" fmla="*/ 53975 w 53975"/>
              <a:gd name="connsiteY2" fmla="*/ 1682750 h 1750615"/>
              <a:gd name="connsiteX3" fmla="*/ 0 w 53975"/>
              <a:gd name="connsiteY3" fmla="*/ 1682750 h 1750615"/>
              <a:gd name="connsiteX0" fmla="*/ 0 w 53975"/>
              <a:gd name="connsiteY0" fmla="*/ 1682750 h 1829214"/>
              <a:gd name="connsiteX1" fmla="*/ 26988 w 53975"/>
              <a:gd name="connsiteY1" fmla="*/ 0 h 1829214"/>
              <a:gd name="connsiteX2" fmla="*/ 53975 w 53975"/>
              <a:gd name="connsiteY2" fmla="*/ 1682750 h 1829214"/>
              <a:gd name="connsiteX3" fmla="*/ 27178 w 53975"/>
              <a:gd name="connsiteY3" fmla="*/ 1742117 h 1829214"/>
              <a:gd name="connsiteX4" fmla="*/ 0 w 53975"/>
              <a:gd name="connsiteY4" fmla="*/ 1682750 h 1829214"/>
              <a:gd name="connsiteX0" fmla="*/ 0 w 53975"/>
              <a:gd name="connsiteY0" fmla="*/ 1682750 h 1904616"/>
              <a:gd name="connsiteX1" fmla="*/ 26988 w 53975"/>
              <a:gd name="connsiteY1" fmla="*/ 0 h 1904616"/>
              <a:gd name="connsiteX2" fmla="*/ 53975 w 53975"/>
              <a:gd name="connsiteY2" fmla="*/ 1682750 h 1904616"/>
              <a:gd name="connsiteX3" fmla="*/ 34675 w 53975"/>
              <a:gd name="connsiteY3" fmla="*/ 1895083 h 1904616"/>
              <a:gd name="connsiteX4" fmla="*/ 0 w 53975"/>
              <a:gd name="connsiteY4" fmla="*/ 1682750 h 1904616"/>
              <a:gd name="connsiteX0" fmla="*/ 0 w 53975"/>
              <a:gd name="connsiteY0" fmla="*/ 1682750 h 1937993"/>
              <a:gd name="connsiteX1" fmla="*/ 26988 w 53975"/>
              <a:gd name="connsiteY1" fmla="*/ 0 h 1937993"/>
              <a:gd name="connsiteX2" fmla="*/ 53975 w 53975"/>
              <a:gd name="connsiteY2" fmla="*/ 1682750 h 1937993"/>
              <a:gd name="connsiteX3" fmla="*/ 26241 w 53975"/>
              <a:gd name="connsiteY3" fmla="*/ 1936511 h 1937993"/>
              <a:gd name="connsiteX4" fmla="*/ 0 w 53975"/>
              <a:gd name="connsiteY4" fmla="*/ 1682750 h 1937993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53975"/>
              <a:gd name="connsiteY0" fmla="*/ 1682750 h 1951244"/>
              <a:gd name="connsiteX1" fmla="*/ 26988 w 53975"/>
              <a:gd name="connsiteY1" fmla="*/ 0 h 1951244"/>
              <a:gd name="connsiteX2" fmla="*/ 53975 w 53975"/>
              <a:gd name="connsiteY2" fmla="*/ 1682750 h 1951244"/>
              <a:gd name="connsiteX3" fmla="*/ 31864 w 53975"/>
              <a:gd name="connsiteY3" fmla="*/ 1950851 h 1951244"/>
              <a:gd name="connsiteX4" fmla="*/ 0 w 53975"/>
              <a:gd name="connsiteY4" fmla="*/ 1682750 h 1951244"/>
              <a:gd name="connsiteX0" fmla="*/ 0 w 48352"/>
              <a:gd name="connsiteY0" fmla="*/ 1682750 h 1951244"/>
              <a:gd name="connsiteX1" fmla="*/ 26988 w 48352"/>
              <a:gd name="connsiteY1" fmla="*/ 0 h 1951244"/>
              <a:gd name="connsiteX2" fmla="*/ 48352 w 48352"/>
              <a:gd name="connsiteY2" fmla="*/ 1682750 h 1951244"/>
              <a:gd name="connsiteX3" fmla="*/ 31864 w 48352"/>
              <a:gd name="connsiteY3" fmla="*/ 1950851 h 1951244"/>
              <a:gd name="connsiteX4" fmla="*/ 0 w 48352"/>
              <a:gd name="connsiteY4" fmla="*/ 1682750 h 1951244"/>
              <a:gd name="connsiteX0" fmla="*/ 0 w 48352"/>
              <a:gd name="connsiteY0" fmla="*/ 1682750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2750 h 1952764"/>
              <a:gd name="connsiteX0" fmla="*/ 0 w 48352"/>
              <a:gd name="connsiteY0" fmla="*/ 1681157 h 1952764"/>
              <a:gd name="connsiteX1" fmla="*/ 26988 w 48352"/>
              <a:gd name="connsiteY1" fmla="*/ 0 h 1952764"/>
              <a:gd name="connsiteX2" fmla="*/ 48352 w 48352"/>
              <a:gd name="connsiteY2" fmla="*/ 1682750 h 1952764"/>
              <a:gd name="connsiteX3" fmla="*/ 23430 w 48352"/>
              <a:gd name="connsiteY3" fmla="*/ 1952444 h 1952764"/>
              <a:gd name="connsiteX4" fmla="*/ 0 w 48352"/>
              <a:gd name="connsiteY4" fmla="*/ 1681157 h 19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2" h="1952764">
                <a:moveTo>
                  <a:pt x="0" y="1681157"/>
                </a:moveTo>
                <a:lnTo>
                  <a:pt x="26988" y="0"/>
                </a:lnTo>
                <a:lnTo>
                  <a:pt x="48352" y="1682750"/>
                </a:lnTo>
                <a:cubicBezTo>
                  <a:pt x="48384" y="1973103"/>
                  <a:pt x="32426" y="1952444"/>
                  <a:pt x="23430" y="1952444"/>
                </a:cubicBezTo>
                <a:cubicBezTo>
                  <a:pt x="14434" y="1952444"/>
                  <a:pt x="32" y="1971510"/>
                  <a:pt x="0" y="1681157"/>
                </a:cubicBezTo>
                <a:close/>
              </a:path>
            </a:pathLst>
          </a:custGeom>
          <a:gradFill flip="none" rotWithShape="1">
            <a:gsLst>
              <a:gs pos="37000">
                <a:schemeClr val="bg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9236728" y="6188406"/>
            <a:ext cx="76684" cy="7668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685160" y="1388745"/>
            <a:ext cx="282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相星座敬请期待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749800" y="2342439"/>
            <a:ext cx="269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685160" y="2413642"/>
            <a:ext cx="2821681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微信广告集装箱，更多</a:t>
            </a:r>
            <a:r>
              <a:rPr lang="en-US" altLang="zh-CN" sz="105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的秘密等着你！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2761016" y="2037400"/>
            <a:ext cx="6686294" cy="4363467"/>
            <a:chOff x="913166" y="1351585"/>
            <a:chExt cx="6686294" cy="4363467"/>
          </a:xfrm>
        </p:grpSpPr>
        <p:sp>
          <p:nvSpPr>
            <p:cNvPr id="55" name="椭圆 54"/>
            <p:cNvSpPr/>
            <p:nvPr/>
          </p:nvSpPr>
          <p:spPr>
            <a:xfrm>
              <a:off x="913166" y="1355320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"/>
            <p:cNvSpPr/>
            <p:nvPr/>
          </p:nvSpPr>
          <p:spPr>
            <a:xfrm rot="20400000">
              <a:off x="1213320" y="1351585"/>
              <a:ext cx="15337" cy="1533677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57" name="椭圆 56"/>
            <p:cNvSpPr/>
            <p:nvPr/>
          </p:nvSpPr>
          <p:spPr>
            <a:xfrm>
              <a:off x="1452129" y="284163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"/>
            <p:cNvSpPr/>
            <p:nvPr/>
          </p:nvSpPr>
          <p:spPr>
            <a:xfrm rot="18000000">
              <a:off x="1769548" y="2747998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2046044" y="319114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"/>
            <p:cNvSpPr/>
            <p:nvPr/>
          </p:nvSpPr>
          <p:spPr>
            <a:xfrm rot="14400000">
              <a:off x="2375591" y="2751803"/>
              <a:ext cx="15337" cy="613471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2659109" y="2856383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"/>
            <p:cNvSpPr/>
            <p:nvPr/>
          </p:nvSpPr>
          <p:spPr>
            <a:xfrm rot="19800000">
              <a:off x="3021017" y="2847372"/>
              <a:ext cx="15337" cy="1226942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>
              <a:off x="3321578" y="399595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"/>
            <p:cNvSpPr/>
            <p:nvPr/>
          </p:nvSpPr>
          <p:spPr>
            <a:xfrm rot="900000">
              <a:off x="3192866" y="405609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等腰三角形 5"/>
            <p:cNvSpPr/>
            <p:nvPr/>
          </p:nvSpPr>
          <p:spPr>
            <a:xfrm rot="15000000">
              <a:off x="4159891" y="3597373"/>
              <a:ext cx="15337" cy="2300516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66" name="椭圆 65"/>
            <p:cNvSpPr/>
            <p:nvPr/>
          </p:nvSpPr>
          <p:spPr>
            <a:xfrm>
              <a:off x="3007364" y="5113364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252177" y="4305216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5"/>
            <p:cNvSpPr/>
            <p:nvPr/>
          </p:nvSpPr>
          <p:spPr>
            <a:xfrm rot="18600000">
              <a:off x="5619838" y="4211551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椭圆 68"/>
            <p:cNvSpPr/>
            <p:nvPr/>
          </p:nvSpPr>
          <p:spPr>
            <a:xfrm>
              <a:off x="5911950" y="482812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5"/>
            <p:cNvSpPr/>
            <p:nvPr/>
          </p:nvSpPr>
          <p:spPr>
            <a:xfrm rot="20400000">
              <a:off x="6080967" y="4884305"/>
              <a:ext cx="15337" cy="766839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6188637" y="5638368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5"/>
            <p:cNvSpPr/>
            <p:nvPr/>
          </p:nvSpPr>
          <p:spPr>
            <a:xfrm rot="13500000">
              <a:off x="6607859" y="4754935"/>
              <a:ext cx="15337" cy="1073574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73" name="椭圆 72"/>
            <p:cNvSpPr/>
            <p:nvPr/>
          </p:nvSpPr>
          <p:spPr>
            <a:xfrm>
              <a:off x="6991264" y="4847302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5"/>
            <p:cNvSpPr/>
            <p:nvPr/>
          </p:nvSpPr>
          <p:spPr>
            <a:xfrm rot="16920000">
              <a:off x="7286898" y="4727337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椭圆 74"/>
            <p:cNvSpPr/>
            <p:nvPr/>
          </p:nvSpPr>
          <p:spPr>
            <a:xfrm>
              <a:off x="7522776" y="4974379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5"/>
            <p:cNvSpPr/>
            <p:nvPr/>
          </p:nvSpPr>
          <p:spPr>
            <a:xfrm rot="900000">
              <a:off x="7486500" y="5046840"/>
              <a:ext cx="15337" cy="460103"/>
            </a:xfrm>
            <a:custGeom>
              <a:avLst/>
              <a:gdLst>
                <a:gd name="connsiteX0" fmla="*/ 0 w 53975"/>
                <a:gd name="connsiteY0" fmla="*/ 1682750 h 1682750"/>
                <a:gd name="connsiteX1" fmla="*/ 26988 w 53975"/>
                <a:gd name="connsiteY1" fmla="*/ 0 h 1682750"/>
                <a:gd name="connsiteX2" fmla="*/ 53975 w 53975"/>
                <a:gd name="connsiteY2" fmla="*/ 1682750 h 1682750"/>
                <a:gd name="connsiteX3" fmla="*/ 0 w 53975"/>
                <a:gd name="connsiteY3" fmla="*/ 1682750 h 1682750"/>
                <a:gd name="connsiteX0" fmla="*/ 0 w 53975"/>
                <a:gd name="connsiteY0" fmla="*/ 1682750 h 1722966"/>
                <a:gd name="connsiteX1" fmla="*/ 26988 w 53975"/>
                <a:gd name="connsiteY1" fmla="*/ 0 h 1722966"/>
                <a:gd name="connsiteX2" fmla="*/ 53975 w 53975"/>
                <a:gd name="connsiteY2" fmla="*/ 1682750 h 1722966"/>
                <a:gd name="connsiteX3" fmla="*/ 0 w 53975"/>
                <a:gd name="connsiteY3" fmla="*/ 1682750 h 1722966"/>
                <a:gd name="connsiteX0" fmla="*/ 0 w 53975"/>
                <a:gd name="connsiteY0" fmla="*/ 1682750 h 1739593"/>
                <a:gd name="connsiteX1" fmla="*/ 26988 w 53975"/>
                <a:gd name="connsiteY1" fmla="*/ 0 h 1739593"/>
                <a:gd name="connsiteX2" fmla="*/ 53975 w 53975"/>
                <a:gd name="connsiteY2" fmla="*/ 1682750 h 1739593"/>
                <a:gd name="connsiteX3" fmla="*/ 0 w 53975"/>
                <a:gd name="connsiteY3" fmla="*/ 1682750 h 1739593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21152"/>
                <a:gd name="connsiteX1" fmla="*/ 26988 w 53975"/>
                <a:gd name="connsiteY1" fmla="*/ 0 h 1721152"/>
                <a:gd name="connsiteX2" fmla="*/ 53975 w 53975"/>
                <a:gd name="connsiteY2" fmla="*/ 1682750 h 1721152"/>
                <a:gd name="connsiteX3" fmla="*/ 0 w 53975"/>
                <a:gd name="connsiteY3" fmla="*/ 1682750 h 1721152"/>
                <a:gd name="connsiteX0" fmla="*/ 0 w 53975"/>
                <a:gd name="connsiteY0" fmla="*/ 1682750 h 1737248"/>
                <a:gd name="connsiteX1" fmla="*/ 26988 w 53975"/>
                <a:gd name="connsiteY1" fmla="*/ 0 h 1737248"/>
                <a:gd name="connsiteX2" fmla="*/ 53975 w 53975"/>
                <a:gd name="connsiteY2" fmla="*/ 1682750 h 1737248"/>
                <a:gd name="connsiteX3" fmla="*/ 0 w 53975"/>
                <a:gd name="connsiteY3" fmla="*/ 1682750 h 1737248"/>
                <a:gd name="connsiteX0" fmla="*/ 0 w 53975"/>
                <a:gd name="connsiteY0" fmla="*/ 1682750 h 1750615"/>
                <a:gd name="connsiteX1" fmla="*/ 26988 w 53975"/>
                <a:gd name="connsiteY1" fmla="*/ 0 h 1750615"/>
                <a:gd name="connsiteX2" fmla="*/ 53975 w 53975"/>
                <a:gd name="connsiteY2" fmla="*/ 1682750 h 1750615"/>
                <a:gd name="connsiteX3" fmla="*/ 0 w 53975"/>
                <a:gd name="connsiteY3" fmla="*/ 1682750 h 1750615"/>
                <a:gd name="connsiteX0" fmla="*/ 0 w 53975"/>
                <a:gd name="connsiteY0" fmla="*/ 1682750 h 1829214"/>
                <a:gd name="connsiteX1" fmla="*/ 26988 w 53975"/>
                <a:gd name="connsiteY1" fmla="*/ 0 h 1829214"/>
                <a:gd name="connsiteX2" fmla="*/ 53975 w 53975"/>
                <a:gd name="connsiteY2" fmla="*/ 1682750 h 1829214"/>
                <a:gd name="connsiteX3" fmla="*/ 27178 w 53975"/>
                <a:gd name="connsiteY3" fmla="*/ 1742117 h 1829214"/>
                <a:gd name="connsiteX4" fmla="*/ 0 w 53975"/>
                <a:gd name="connsiteY4" fmla="*/ 1682750 h 1829214"/>
                <a:gd name="connsiteX0" fmla="*/ 0 w 53975"/>
                <a:gd name="connsiteY0" fmla="*/ 1682750 h 1904616"/>
                <a:gd name="connsiteX1" fmla="*/ 26988 w 53975"/>
                <a:gd name="connsiteY1" fmla="*/ 0 h 1904616"/>
                <a:gd name="connsiteX2" fmla="*/ 53975 w 53975"/>
                <a:gd name="connsiteY2" fmla="*/ 1682750 h 1904616"/>
                <a:gd name="connsiteX3" fmla="*/ 34675 w 53975"/>
                <a:gd name="connsiteY3" fmla="*/ 1895083 h 1904616"/>
                <a:gd name="connsiteX4" fmla="*/ 0 w 53975"/>
                <a:gd name="connsiteY4" fmla="*/ 1682750 h 1904616"/>
                <a:gd name="connsiteX0" fmla="*/ 0 w 53975"/>
                <a:gd name="connsiteY0" fmla="*/ 1682750 h 1937993"/>
                <a:gd name="connsiteX1" fmla="*/ 26988 w 53975"/>
                <a:gd name="connsiteY1" fmla="*/ 0 h 1937993"/>
                <a:gd name="connsiteX2" fmla="*/ 53975 w 53975"/>
                <a:gd name="connsiteY2" fmla="*/ 1682750 h 1937993"/>
                <a:gd name="connsiteX3" fmla="*/ 26241 w 53975"/>
                <a:gd name="connsiteY3" fmla="*/ 1936511 h 1937993"/>
                <a:gd name="connsiteX4" fmla="*/ 0 w 53975"/>
                <a:gd name="connsiteY4" fmla="*/ 1682750 h 1937993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53975"/>
                <a:gd name="connsiteY0" fmla="*/ 1682750 h 1951244"/>
                <a:gd name="connsiteX1" fmla="*/ 26988 w 53975"/>
                <a:gd name="connsiteY1" fmla="*/ 0 h 1951244"/>
                <a:gd name="connsiteX2" fmla="*/ 53975 w 53975"/>
                <a:gd name="connsiteY2" fmla="*/ 1682750 h 1951244"/>
                <a:gd name="connsiteX3" fmla="*/ 31864 w 53975"/>
                <a:gd name="connsiteY3" fmla="*/ 1950851 h 1951244"/>
                <a:gd name="connsiteX4" fmla="*/ 0 w 53975"/>
                <a:gd name="connsiteY4" fmla="*/ 1682750 h 1951244"/>
                <a:gd name="connsiteX0" fmla="*/ 0 w 48352"/>
                <a:gd name="connsiteY0" fmla="*/ 1682750 h 1951244"/>
                <a:gd name="connsiteX1" fmla="*/ 26988 w 48352"/>
                <a:gd name="connsiteY1" fmla="*/ 0 h 1951244"/>
                <a:gd name="connsiteX2" fmla="*/ 48352 w 48352"/>
                <a:gd name="connsiteY2" fmla="*/ 1682750 h 1951244"/>
                <a:gd name="connsiteX3" fmla="*/ 31864 w 48352"/>
                <a:gd name="connsiteY3" fmla="*/ 1950851 h 1951244"/>
                <a:gd name="connsiteX4" fmla="*/ 0 w 48352"/>
                <a:gd name="connsiteY4" fmla="*/ 1682750 h 1951244"/>
                <a:gd name="connsiteX0" fmla="*/ 0 w 48352"/>
                <a:gd name="connsiteY0" fmla="*/ 1682750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2750 h 1952764"/>
                <a:gd name="connsiteX0" fmla="*/ 0 w 48352"/>
                <a:gd name="connsiteY0" fmla="*/ 1681157 h 1952764"/>
                <a:gd name="connsiteX1" fmla="*/ 26988 w 48352"/>
                <a:gd name="connsiteY1" fmla="*/ 0 h 1952764"/>
                <a:gd name="connsiteX2" fmla="*/ 48352 w 48352"/>
                <a:gd name="connsiteY2" fmla="*/ 1682750 h 1952764"/>
                <a:gd name="connsiteX3" fmla="*/ 23430 w 48352"/>
                <a:gd name="connsiteY3" fmla="*/ 1952444 h 1952764"/>
                <a:gd name="connsiteX4" fmla="*/ 0 w 48352"/>
                <a:gd name="connsiteY4" fmla="*/ 1681157 h 195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2" h="1952764">
                  <a:moveTo>
                    <a:pt x="0" y="1681157"/>
                  </a:moveTo>
                  <a:lnTo>
                    <a:pt x="26988" y="0"/>
                  </a:lnTo>
                  <a:lnTo>
                    <a:pt x="48352" y="1682750"/>
                  </a:lnTo>
                  <a:cubicBezTo>
                    <a:pt x="48384" y="1973103"/>
                    <a:pt x="32426" y="1952444"/>
                    <a:pt x="23430" y="1952444"/>
                  </a:cubicBezTo>
                  <a:cubicBezTo>
                    <a:pt x="14434" y="1952444"/>
                    <a:pt x="32" y="1971510"/>
                    <a:pt x="0" y="1681157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椭圆 76"/>
            <p:cNvSpPr/>
            <p:nvPr/>
          </p:nvSpPr>
          <p:spPr>
            <a:xfrm>
              <a:off x="7388878" y="5504511"/>
              <a:ext cx="76684" cy="76684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6419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repeatCount="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repeatCount="2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3" repeatCount="2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20" grpId="0" animBg="1"/>
      <p:bldP spid="24" grpId="0" animBg="1"/>
      <p:bldP spid="26" grpId="0" animBg="1"/>
      <p:bldP spid="28" grpId="0" animBg="1"/>
      <p:bldP spid="30" grpId="0" animBg="1"/>
      <p:bldP spid="33" grpId="0" animBg="1"/>
      <p:bldP spid="34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9" grpId="0"/>
      <p:bldP spid="5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670</Words>
  <Application>Microsoft Office PowerPoint</Application>
  <PresentationFormat>自定义</PresentationFormat>
  <Paragraphs>75</Paragraphs>
  <Slides>10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Zhu Fengfeng</cp:lastModifiedBy>
  <cp:revision>51</cp:revision>
  <dcterms:created xsi:type="dcterms:W3CDTF">2017-02-21T09:44:38Z</dcterms:created>
  <dcterms:modified xsi:type="dcterms:W3CDTF">2017-06-08T07:41:33Z</dcterms:modified>
</cp:coreProperties>
</file>